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5" r:id="rId6"/>
    <p:sldId id="257" r:id="rId7"/>
    <p:sldId id="261" r:id="rId8"/>
    <p:sldId id="258" r:id="rId9"/>
    <p:sldId id="259" r:id="rId10"/>
    <p:sldId id="260" r:id="rId11"/>
    <p:sldId id="262" r:id="rId12"/>
    <p:sldId id="264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BDB0A8-8F39-4AE8-9A87-D1EDED71182F}" v="19" dt="2024-02-23T08:44:19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ørn Ottesen" userId="6dfba7c5-eb08-445d-ae3f-60f04b61479d" providerId="ADAL" clId="{E4BDB0A8-8F39-4AE8-9A87-D1EDED71182F}"/>
    <pc:docChg chg="custSel modSld">
      <pc:chgData name="Bjørn Ottesen" userId="6dfba7c5-eb08-445d-ae3f-60f04b61479d" providerId="ADAL" clId="{E4BDB0A8-8F39-4AE8-9A87-D1EDED71182F}" dt="2024-02-23T08:42:29.449" v="90"/>
      <pc:docMkLst>
        <pc:docMk/>
      </pc:docMkLst>
      <pc:sldChg chg="modSp mod">
        <pc:chgData name="Bjørn Ottesen" userId="6dfba7c5-eb08-445d-ae3f-60f04b61479d" providerId="ADAL" clId="{E4BDB0A8-8F39-4AE8-9A87-D1EDED71182F}" dt="2024-02-14T08:53:18.484" v="38" actId="20577"/>
        <pc:sldMkLst>
          <pc:docMk/>
          <pc:sldMk cId="2812817564" sldId="256"/>
        </pc:sldMkLst>
        <pc:spChg chg="mod">
          <ac:chgData name="Bjørn Ottesen" userId="6dfba7c5-eb08-445d-ae3f-60f04b61479d" providerId="ADAL" clId="{E4BDB0A8-8F39-4AE8-9A87-D1EDED71182F}" dt="2024-02-14T08:53:18.484" v="38" actId="20577"/>
          <ac:spMkLst>
            <pc:docMk/>
            <pc:sldMk cId="2812817564" sldId="256"/>
            <ac:spMk id="3" creationId="{6BEBC749-D772-4B4F-8A63-9F42E73C438E}"/>
          </ac:spMkLst>
        </pc:spChg>
      </pc:sldChg>
      <pc:sldChg chg="addSp delSp modSp mod delAnim modAnim">
        <pc:chgData name="Bjørn Ottesen" userId="6dfba7c5-eb08-445d-ae3f-60f04b61479d" providerId="ADAL" clId="{E4BDB0A8-8F39-4AE8-9A87-D1EDED71182F}" dt="2024-02-23T08:41:26.505" v="88"/>
        <pc:sldMkLst>
          <pc:docMk/>
          <pc:sldMk cId="2565436731" sldId="264"/>
        </pc:sldMkLst>
        <pc:picChg chg="mod">
          <ac:chgData name="Bjørn Ottesen" userId="6dfba7c5-eb08-445d-ae3f-60f04b61479d" providerId="ADAL" clId="{E4BDB0A8-8F39-4AE8-9A87-D1EDED71182F}" dt="2024-02-23T08:30:01.007" v="58" actId="1076"/>
          <ac:picMkLst>
            <pc:docMk/>
            <pc:sldMk cId="2565436731" sldId="264"/>
            <ac:picMk id="4" creationId="{1341FAEA-D8EB-4903-9F03-0B173A02F268}"/>
          </ac:picMkLst>
        </pc:picChg>
        <pc:picChg chg="add mod ord">
          <ac:chgData name="Bjørn Ottesen" userId="6dfba7c5-eb08-445d-ae3f-60f04b61479d" providerId="ADAL" clId="{E4BDB0A8-8F39-4AE8-9A87-D1EDED71182F}" dt="2024-02-23T08:30:14.859" v="63" actId="166"/>
          <ac:picMkLst>
            <pc:docMk/>
            <pc:sldMk cId="2565436731" sldId="264"/>
            <ac:picMk id="6" creationId="{9900DBE2-B181-C9C8-4CF5-C5586BCFEA14}"/>
          </ac:picMkLst>
        </pc:picChg>
        <pc:picChg chg="add mod">
          <ac:chgData name="Bjørn Ottesen" userId="6dfba7c5-eb08-445d-ae3f-60f04b61479d" providerId="ADAL" clId="{E4BDB0A8-8F39-4AE8-9A87-D1EDED71182F}" dt="2024-02-23T08:30:06.970" v="60" actId="14100"/>
          <ac:picMkLst>
            <pc:docMk/>
            <pc:sldMk cId="2565436731" sldId="264"/>
            <ac:picMk id="8" creationId="{C011B24D-C255-0471-FF3F-6DB7370F768B}"/>
          </ac:picMkLst>
        </pc:picChg>
        <pc:picChg chg="del">
          <ac:chgData name="Bjørn Ottesen" userId="6dfba7c5-eb08-445d-ae3f-60f04b61479d" providerId="ADAL" clId="{E4BDB0A8-8F39-4AE8-9A87-D1EDED71182F}" dt="2024-02-23T08:26:31.835" v="47" actId="478"/>
          <ac:picMkLst>
            <pc:docMk/>
            <pc:sldMk cId="2565436731" sldId="264"/>
            <ac:picMk id="10" creationId="{BF2B40A4-3F07-45AB-B58C-4E3B4A6A1019}"/>
          </ac:picMkLst>
        </pc:picChg>
        <pc:picChg chg="del">
          <ac:chgData name="Bjørn Ottesen" userId="6dfba7c5-eb08-445d-ae3f-60f04b61479d" providerId="ADAL" clId="{E4BDB0A8-8F39-4AE8-9A87-D1EDED71182F}" dt="2024-02-23T08:30:44.241" v="66" actId="478"/>
          <ac:picMkLst>
            <pc:docMk/>
            <pc:sldMk cId="2565436731" sldId="264"/>
            <ac:picMk id="11" creationId="{3D675827-C1F1-49E2-BF85-F00FEF37E0D5}"/>
          </ac:picMkLst>
        </pc:picChg>
        <pc:picChg chg="add mod">
          <ac:chgData name="Bjørn Ottesen" userId="6dfba7c5-eb08-445d-ae3f-60f04b61479d" providerId="ADAL" clId="{E4BDB0A8-8F39-4AE8-9A87-D1EDED71182F}" dt="2024-02-23T08:37:44.661" v="79" actId="14100"/>
          <ac:picMkLst>
            <pc:docMk/>
            <pc:sldMk cId="2565436731" sldId="264"/>
            <ac:picMk id="12" creationId="{EA9B8E81-5A77-5B2A-CE17-058968DDA8E1}"/>
          </ac:picMkLst>
        </pc:picChg>
        <pc:picChg chg="add mod">
          <ac:chgData name="Bjørn Ottesen" userId="6dfba7c5-eb08-445d-ae3f-60f04b61479d" providerId="ADAL" clId="{E4BDB0A8-8F39-4AE8-9A87-D1EDED71182F}" dt="2024-02-23T08:37:36.609" v="76" actId="1076"/>
          <ac:picMkLst>
            <pc:docMk/>
            <pc:sldMk cId="2565436731" sldId="264"/>
            <ac:picMk id="13" creationId="{6B6F3DB5-D9C8-87AD-1F21-1780D5A10815}"/>
          </ac:picMkLst>
        </pc:picChg>
        <pc:picChg chg="add mod">
          <ac:chgData name="Bjørn Ottesen" userId="6dfba7c5-eb08-445d-ae3f-60f04b61479d" providerId="ADAL" clId="{E4BDB0A8-8F39-4AE8-9A87-D1EDED71182F}" dt="2024-02-23T08:41:14.580" v="87" actId="14100"/>
          <ac:picMkLst>
            <pc:docMk/>
            <pc:sldMk cId="2565436731" sldId="264"/>
            <ac:picMk id="14" creationId="{882196AA-3BDC-FC1D-D3E1-EE3C2F2ED916}"/>
          </ac:picMkLst>
        </pc:picChg>
      </pc:sldChg>
      <pc:sldChg chg="delSp modSp mod modAnim">
        <pc:chgData name="Bjørn Ottesen" userId="6dfba7c5-eb08-445d-ae3f-60f04b61479d" providerId="ADAL" clId="{E4BDB0A8-8F39-4AE8-9A87-D1EDED71182F}" dt="2024-02-23T08:42:29.449" v="90"/>
        <pc:sldMkLst>
          <pc:docMk/>
          <pc:sldMk cId="3314913956" sldId="265"/>
        </pc:sldMkLst>
        <pc:picChg chg="del">
          <ac:chgData name="Bjørn Ottesen" userId="6dfba7c5-eb08-445d-ae3f-60f04b61479d" providerId="ADAL" clId="{E4BDB0A8-8F39-4AE8-9A87-D1EDED71182F}" dt="2024-02-23T08:24:05.461" v="39" actId="478"/>
          <ac:picMkLst>
            <pc:docMk/>
            <pc:sldMk cId="3314913956" sldId="265"/>
            <ac:picMk id="5" creationId="{25FA1410-75FA-4C42-96E3-BCAEF9F198B9}"/>
          </ac:picMkLst>
        </pc:picChg>
        <pc:picChg chg="mod">
          <ac:chgData name="Bjørn Ottesen" userId="6dfba7c5-eb08-445d-ae3f-60f04b61479d" providerId="ADAL" clId="{E4BDB0A8-8F39-4AE8-9A87-D1EDED71182F}" dt="2024-02-23T08:24:31.101" v="44" actId="14100"/>
          <ac:picMkLst>
            <pc:docMk/>
            <pc:sldMk cId="3314913956" sldId="265"/>
            <ac:picMk id="6" creationId="{F17ABA7C-B256-4F2F-9D63-678BE091D981}"/>
          </ac:picMkLst>
        </pc:picChg>
        <pc:picChg chg="mod">
          <ac:chgData name="Bjørn Ottesen" userId="6dfba7c5-eb08-445d-ae3f-60f04b61479d" providerId="ADAL" clId="{E4BDB0A8-8F39-4AE8-9A87-D1EDED71182F}" dt="2024-02-23T08:24:27.570" v="43" actId="1076"/>
          <ac:picMkLst>
            <pc:docMk/>
            <pc:sldMk cId="3314913956" sldId="265"/>
            <ac:picMk id="7" creationId="{305A5FA8-806C-4924-9C18-3A95B3E867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17292-16EF-4CDD-8065-7D2D9AA9B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415" y="2733709"/>
            <a:ext cx="8461041" cy="1373070"/>
          </a:xfrm>
        </p:spPr>
        <p:txBody>
          <a:bodyPr/>
          <a:lstStyle/>
          <a:p>
            <a:r>
              <a:rPr lang="da-DK" sz="4000" dirty="0"/>
              <a:t>Da Jesus blev Herre over alt og alle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BEBC749-D772-4B4F-8A63-9F42E73C43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Nærum </a:t>
            </a:r>
          </a:p>
          <a:p>
            <a:r>
              <a:rPr lang="da-DK"/>
              <a:t>24 februar 2024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2817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065CE3-2042-46CC-9D8F-333239E0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Konklusion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6F684C4-C368-4FCC-98C8-F1FEB75B9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a-DK" dirty="0"/>
              <a:t>Vanskelige tekster har en forklaring.</a:t>
            </a:r>
          </a:p>
          <a:p>
            <a:pPr algn="ctr"/>
            <a:r>
              <a:rPr lang="da-DK" dirty="0"/>
              <a:t>Jesus er Herre.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Tak.</a:t>
            </a:r>
          </a:p>
        </p:txBody>
      </p:sp>
    </p:spTree>
    <p:extLst>
      <p:ext uri="{BB962C8B-B14F-4D97-AF65-F5344CB8AC3E}">
        <p14:creationId xmlns:p14="http://schemas.microsoft.com/office/powerpoint/2010/main" val="246140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5E216-14CA-4DD9-A5BF-7E36AD0B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Specielle udtryk.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194952-07C2-4527-9B24-09E38545B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6655982" cy="46259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Nogle gange ligger forklaringen bagved - i tid.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17ABA7C-B256-4F2F-9D63-678BE091D9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35984">
            <a:off x="494752" y="3170127"/>
            <a:ext cx="3537224" cy="3257968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305A5FA8-806C-4924-9C18-3A95B3E867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153">
            <a:off x="6719683" y="3176189"/>
            <a:ext cx="4807688" cy="302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1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BC749-73A3-4896-8CAE-DE1D4B668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Matt. 16:28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3ED19D-4425-47B8-9C7B-6C7F60F92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069" y="3038208"/>
            <a:ext cx="9613861" cy="24659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4000" dirty="0"/>
              <a:t> Sandelig siger jeg jer: Nogle af dem, der står her, skal ikke smage døden, før de ser Menneskesønnen komme i sit rige.</a:t>
            </a:r>
          </a:p>
        </p:txBody>
      </p:sp>
    </p:spTree>
    <p:extLst>
      <p:ext uri="{BB962C8B-B14F-4D97-AF65-F5344CB8AC3E}">
        <p14:creationId xmlns:p14="http://schemas.microsoft.com/office/powerpoint/2010/main" val="268758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8B449-846B-437D-8FAD-6F8663AD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finder vi en nøgle?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590328E-F48E-41A8-AD95-75020AC12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319572" cy="41975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/>
              <a:t>”Menneskesønnen”</a:t>
            </a:r>
          </a:p>
          <a:p>
            <a:pPr marL="0" indent="0">
              <a:buNone/>
            </a:pPr>
            <a:r>
              <a:rPr lang="da-DK" dirty="0"/>
              <a:t>Dette var det udtryk som Jesus brugte mest om sig selv.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Kommer fra Daniels bog kap. 7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Fire dyr  = fire riger</a:t>
            </a:r>
          </a:p>
          <a:p>
            <a:pPr marL="0" indent="0">
              <a:buNone/>
            </a:pPr>
            <a:r>
              <a:rPr lang="da-DK" dirty="0"/>
              <a:t>v. 9 Troner blev stillet frem. </a:t>
            </a:r>
          </a:p>
          <a:p>
            <a:pPr marL="0" indent="0">
              <a:buNone/>
            </a:pPr>
            <a:r>
              <a:rPr lang="da-DK" dirty="0"/>
              <a:t> Dom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99217E5-9E0F-4A6D-BE8A-19F6696F3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9892" y="2336872"/>
            <a:ext cx="6834041" cy="4117193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da-DK" dirty="0"/>
              <a:t>I nattesynerne så jeg dette:</a:t>
            </a:r>
          </a:p>
          <a:p>
            <a:pPr marL="0" indent="0" fontAlgn="base">
              <a:buNone/>
            </a:pPr>
            <a:r>
              <a:rPr lang="da-DK" dirty="0"/>
              <a:t>Med himlens skyer kom en, der så ud som en menneskesøn;</a:t>
            </a:r>
          </a:p>
          <a:p>
            <a:pPr marL="0" indent="0" fontAlgn="base">
              <a:buNone/>
            </a:pPr>
            <a:r>
              <a:rPr lang="da-DK" dirty="0"/>
              <a:t>han kom hen til den gamle af dage</a:t>
            </a:r>
          </a:p>
          <a:p>
            <a:pPr marL="0" indent="0" fontAlgn="base">
              <a:buNone/>
            </a:pPr>
            <a:r>
              <a:rPr lang="da-DK" dirty="0"/>
              <a:t>og blev ført frem for ham.</a:t>
            </a:r>
          </a:p>
          <a:p>
            <a:pPr marL="0" indent="0" fontAlgn="base">
              <a:buNone/>
            </a:pPr>
            <a:r>
              <a:rPr lang="da-DK" dirty="0"/>
              <a:t> Herredømme, ære og kongerige blev givet ham;</a:t>
            </a:r>
          </a:p>
          <a:p>
            <a:pPr marL="0" indent="0" fontAlgn="base">
              <a:buNone/>
            </a:pPr>
            <a:r>
              <a:rPr lang="da-DK" dirty="0"/>
              <a:t>alle folk, stammer og tungemål tjente ham.</a:t>
            </a:r>
          </a:p>
          <a:p>
            <a:pPr marL="0" indent="0" fontAlgn="base">
              <a:buNone/>
            </a:pPr>
            <a:r>
              <a:rPr lang="da-DK" dirty="0"/>
              <a:t>Hans herredømme er et evigt herredømme,</a:t>
            </a:r>
          </a:p>
          <a:p>
            <a:pPr marL="0" indent="0" fontAlgn="base">
              <a:buNone/>
            </a:pPr>
            <a:r>
              <a:rPr lang="da-DK" dirty="0"/>
              <a:t>som ikke skal forgå,</a:t>
            </a:r>
          </a:p>
          <a:p>
            <a:pPr marL="0" indent="0" fontAlgn="base">
              <a:buNone/>
            </a:pPr>
            <a:r>
              <a:rPr lang="da-DK" dirty="0"/>
              <a:t>hans kongerige skal ikke gå til grunde.</a:t>
            </a:r>
          </a:p>
          <a:p>
            <a:pPr marL="0" indent="0" algn="r" fontAlgn="base">
              <a:buNone/>
            </a:pPr>
            <a:r>
              <a:rPr lang="da-DK" sz="1900" dirty="0"/>
              <a:t>Dan. 7:13-14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159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E146B-38A7-4C0C-B6AA-BC365E49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dirty="0"/>
              <a:t>Jesus for Rådet.</a:t>
            </a:r>
            <a:r>
              <a:rPr lang="da-DK" dirty="0"/>
              <a:t>  </a:t>
            </a:r>
            <a:r>
              <a:rPr lang="da-DK" sz="2800" dirty="0"/>
              <a:t>Matt. 26:63-66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70E2E1-09D2-4197-9985-C49B76A46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9" y="2336872"/>
            <a:ext cx="7043253" cy="4108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/>
              <a:t>Så sagde ypperstepræsten til ham: »Jeg besværger dig ved den levende Gud: Sig os, er du Kristus, Guds søn?«  Jesus svarede ham: »Du sagde det selv. </a:t>
            </a:r>
            <a:r>
              <a:rPr lang="da-DK" sz="3200" b="1" dirty="0"/>
              <a:t>Men jeg siger jer: Herefter skal I se Menneskesønnen sidde ved den Almægtiges højre hånd og komme på himlens skyer.« </a:t>
            </a:r>
            <a:r>
              <a:rPr lang="da-DK" dirty="0"/>
              <a:t> Da flængede ypperstepræsten sine klæder og sagde: »Han har spottet Gud! Hvad skal vi nu med vidner? Nu har I selv hørt bespottelsen.  Hvad mener I?« De svarede: »Han er skyldig til døden.«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B32AD3E-7A6E-412F-8929-B24F19939F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802" y="2824480"/>
            <a:ext cx="3558029" cy="26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2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4466AB-2631-444A-98B7-8E1319AD5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dirty="0" err="1"/>
              <a:t>Stefanus</a:t>
            </a:r>
            <a:r>
              <a:rPr lang="da-DK" sz="4400" dirty="0"/>
              <a:t>’ vidnesbyrd.</a:t>
            </a:r>
            <a:r>
              <a:rPr lang="da-DK" dirty="0"/>
              <a:t> </a:t>
            </a:r>
            <a:r>
              <a:rPr lang="da-DK" sz="3200" dirty="0" err="1"/>
              <a:t>Ap.g</a:t>
            </a:r>
            <a:r>
              <a:rPr lang="da-DK" sz="3200" dirty="0"/>
              <a:t>. 7:55-57.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4AF086A-6EE4-496A-A699-6DBC553C7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2" y="2336872"/>
            <a:ext cx="6465797" cy="3942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Men fuld af Helligånden stirrede </a:t>
            </a:r>
            <a:r>
              <a:rPr lang="da-DK" dirty="0" err="1"/>
              <a:t>Stefanus</a:t>
            </a:r>
            <a:r>
              <a:rPr lang="da-DK" dirty="0"/>
              <a:t> mod himlene, og han så Guds herlighed og Jesus stående ved Guds højre side.  Og han sagde: </a:t>
            </a:r>
            <a:r>
              <a:rPr lang="da-DK" sz="3200" b="1" dirty="0"/>
              <a:t>»Nu ser jeg himlen åben og Menneskesønnen stå ved Guds højre side.«</a:t>
            </a:r>
            <a:r>
              <a:rPr lang="da-DK" dirty="0"/>
              <a:t>  Da skreg de højt, holdt sig for ørerne og fór alle som én løs på ham.  De drev ham uden for byen og begyndte at stene ham.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B75D3CD-5698-4CA0-BEB8-7211E95B7B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10" y="2631440"/>
            <a:ext cx="4028273" cy="339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1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8E2C6-A39E-464C-9869-2486A4F02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Lammet fremfor Guds trone. Joh. </a:t>
            </a:r>
            <a:r>
              <a:rPr lang="da-DK" dirty="0" err="1"/>
              <a:t>Åb</a:t>
            </a:r>
            <a:r>
              <a:rPr lang="da-DK" dirty="0"/>
              <a:t>. 5:5-14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07BC750-4988-4C2D-BBD2-461379896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1" y="2052320"/>
            <a:ext cx="8046720" cy="4663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/>
              <a:t>v. 6: Og jeg så et lam stå mellem tronen og de fire levende væsener og de ældste, det så ud som slagtet, . . .</a:t>
            </a:r>
          </a:p>
          <a:p>
            <a:pPr marL="0" indent="0">
              <a:buNone/>
            </a:pPr>
            <a:endParaRPr lang="da-DK" sz="2800" dirty="0"/>
          </a:p>
          <a:p>
            <a:pPr marL="0" indent="0" fontAlgn="base">
              <a:buNone/>
            </a:pPr>
            <a:r>
              <a:rPr lang="da-DK" sz="2800" dirty="0"/>
              <a:t>v. 13: Og hver skabning i himlen og på jorden og under jorden og på havet, med alt, hvad de rummer, hørte jeg sige:</a:t>
            </a:r>
          </a:p>
          <a:p>
            <a:pPr marL="0" indent="0" fontAlgn="base">
              <a:buNone/>
            </a:pPr>
            <a:r>
              <a:rPr lang="da-DK" sz="2800" dirty="0"/>
              <a:t>Ham, der sidder på tronen, og Lammet, være pris og ære og lov og magt i evighedernes evigheder.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6139989-E5C3-4DCC-8658-1AD10899C4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1752" y="2794001"/>
            <a:ext cx="3505928" cy="314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6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grpSp>
        <p:nvGrpSpPr>
          <p:cNvPr id="15" name="Group 19">
            <a:extLst>
              <a:ext uri="{FF2B5EF4-FFF2-40B4-BE49-F238E27FC236}">
                <a16:creationId xmlns:a16="http://schemas.microsoft.com/office/drawing/2014/main" id="{730A2E4A-4E1D-41B9-AA0B-34724A7D9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2F1C8607-2E83-4D84-B3BB-7D9A6161A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1">
              <a:extLst>
                <a:ext uri="{FF2B5EF4-FFF2-40B4-BE49-F238E27FC236}">
                  <a16:creationId xmlns:a16="http://schemas.microsoft.com/office/drawing/2014/main" id="{15AE8AB0-75CD-4FBB-B35D-77407AE7A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 cstate="email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9" name="Rectangle 23">
            <a:extLst>
              <a:ext uri="{FF2B5EF4-FFF2-40B4-BE49-F238E27FC236}">
                <a16:creationId xmlns:a16="http://schemas.microsoft.com/office/drawing/2014/main" id="{149874F5-DD96-463A-8A6B-232E65C3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978671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723D7B-858A-4852-953D-1775A3C8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08" y="4710482"/>
            <a:ext cx="7711412" cy="56770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2800"/>
              <a:t>Matt. 28:19</a:t>
            </a:r>
            <a:endParaRPr lang="en-US" sz="28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A7E053-A0BE-4283-91FF-20A3AEE45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840" y="5278189"/>
            <a:ext cx="8580546" cy="778495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algn="r">
              <a:buNone/>
            </a:pPr>
            <a:r>
              <a:rPr lang="en-US" sz="3600"/>
              <a:t>Mig er givet al magt i himlen og på jorden.</a:t>
            </a:r>
            <a:endParaRPr lang="en-US" sz="3600" dirty="0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DD5B5202-786F-43FD-ADAD-FD113DFBF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455735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67D48E48-6BD6-4E10-B72C-8284B9A12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968085" cy="27594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048786-CC85-4387-9F6F-160EBBAC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6210130"/>
            <a:ext cx="3080285" cy="275942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8BC009E-211C-4124-AA84-13E1B59F9E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209" y="1270641"/>
            <a:ext cx="4696683" cy="266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8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17A94-9E94-4B1A-8109-AB02D436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betyder det?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238EADC-5437-49A7-B431-6B91C7B41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132" y="3429000"/>
            <a:ext cx="4472327" cy="693135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Ikke Cæsar i Rom – </a:t>
            </a:r>
          </a:p>
          <a:p>
            <a:r>
              <a:rPr lang="da-DK" dirty="0"/>
              <a:t>	men den opstande Kristus</a:t>
            </a:r>
          </a:p>
        </p:txBody>
      </p:sp>
      <p:pic>
        <p:nvPicPr>
          <p:cNvPr id="3" name="Pladsholder til indhold 2">
            <a:extLst>
              <a:ext uri="{FF2B5EF4-FFF2-40B4-BE49-F238E27FC236}">
                <a16:creationId xmlns:a16="http://schemas.microsoft.com/office/drawing/2014/main" id="{C84FE761-873C-4836-87D8-206B68F745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34" y="2198076"/>
            <a:ext cx="1924774" cy="1082685"/>
          </a:xfrm>
          <a:prstGeom prst="rect">
            <a:avLst/>
          </a:prstGeom>
        </p:spPr>
      </p:pic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1BEE8F0C-AD3C-4F99-9CAA-F60C4934FE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37235" y="1718095"/>
            <a:ext cx="6154616" cy="1414512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I vores tid – </a:t>
            </a:r>
          </a:p>
          <a:p>
            <a:r>
              <a:rPr lang="da-DK" dirty="0"/>
              <a:t>- Hvem er Herre i vores liv?</a:t>
            </a:r>
          </a:p>
          <a:p>
            <a:r>
              <a:rPr lang="da-DK" dirty="0"/>
              <a:t>- Hvordan bliver Jesus Herre i himmel og på jord?</a:t>
            </a:r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DADE6C14-770B-44B7-A953-DC7A9E49A14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64011">
            <a:off x="10032686" y="218846"/>
            <a:ext cx="1826168" cy="2149702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1341FAEA-D8EB-4903-9F03-0B173A02F2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961" y="4664059"/>
            <a:ext cx="3745523" cy="193132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C011B24D-C255-0471-FF3F-6DB7370F76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028" y="4511454"/>
            <a:ext cx="2752993" cy="183555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900DBE2-B181-C9C8-4CF5-C5586BCFEA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802" y="3624802"/>
            <a:ext cx="2101117" cy="1181878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9B8E81-5A77-5B2A-CE17-058968DDA8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6515">
            <a:off x="8744877" y="3452418"/>
            <a:ext cx="3036800" cy="17082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6B6F3DB5-D9C8-87AD-1F21-1780D5A1081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5398">
            <a:off x="7785864" y="4974337"/>
            <a:ext cx="2814825" cy="1584083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882196AA-3BDC-FC1D-D3E1-EE3C2F2ED9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53462">
            <a:off x="4430737" y="2080203"/>
            <a:ext cx="7071530" cy="46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3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uiExpand="1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4C1EA1C4EFD3149959CA2A4828F4518" ma:contentTypeVersion="10" ma:contentTypeDescription="Opret et nyt dokument." ma:contentTypeScope="" ma:versionID="ebed5aec01cba2eeff2b5acb45f63d48">
  <xsd:schema xmlns:xsd="http://www.w3.org/2001/XMLSchema" xmlns:xs="http://www.w3.org/2001/XMLSchema" xmlns:p="http://schemas.microsoft.com/office/2006/metadata/properties" xmlns:ns3="b7df8a21-f1ff-468c-865e-21420fe2eebb" targetNamespace="http://schemas.microsoft.com/office/2006/metadata/properties" ma:root="true" ma:fieldsID="2cc1e0a5de6a9f65c483a5271fb9bfdc" ns3:_="">
    <xsd:import namespace="b7df8a21-f1ff-468c-865e-21420fe2ee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f8a21-f1ff-468c-865e-21420fe2ee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E3673A-5FF7-463C-A2D2-B3DE8851F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df8a21-f1ff-468c-865e-21420fe2ee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2C7E6F-C9E1-4DEE-8E6C-AD8B626FA0C3}">
  <ds:schemaRefs>
    <ds:schemaRef ds:uri="http://purl.org/dc/elements/1.1/"/>
    <ds:schemaRef ds:uri="http://schemas.microsoft.com/office/infopath/2007/PartnerControls"/>
    <ds:schemaRef ds:uri="b7df8a21-f1ff-468c-865e-21420fe2eebb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0D607FB-70C1-4B3F-8250-8ECF6008DA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516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Berlin</vt:lpstr>
      <vt:lpstr>Da Jesus blev Herre over alt og alle</vt:lpstr>
      <vt:lpstr>Specielle udtryk.</vt:lpstr>
      <vt:lpstr>Matt. 16:28</vt:lpstr>
      <vt:lpstr>Hvor finder vi en nøgle?</vt:lpstr>
      <vt:lpstr>Jesus for Rådet.  Matt. 26:63-66</vt:lpstr>
      <vt:lpstr>Stefanus’ vidnesbyrd. Ap.g. 7:55-57.</vt:lpstr>
      <vt:lpstr>Lammet fremfor Guds trone. Joh. Åb. 5:5-14</vt:lpstr>
      <vt:lpstr>Matt. 28:19</vt:lpstr>
      <vt:lpstr>Hvad betyder det?</vt:lpstr>
      <vt:lpstr>Konklusion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Vanskelige tekster Matt 16:28</dc:title>
  <dc:creator>Bjørn Ottesen</dc:creator>
  <cp:lastModifiedBy>Bjørn Ottesen</cp:lastModifiedBy>
  <cp:revision>3</cp:revision>
  <dcterms:created xsi:type="dcterms:W3CDTF">2020-06-20T06:39:27Z</dcterms:created>
  <dcterms:modified xsi:type="dcterms:W3CDTF">2024-02-23T08:44:28Z</dcterms:modified>
</cp:coreProperties>
</file>